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6" r:id="rId2"/>
  </p:sldIdLst>
  <p:sldSz cx="9144000" cy="6858000" type="screen4x3"/>
  <p:notesSz cx="6797675" cy="9926638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7155" autoAdjust="0"/>
  </p:normalViewPr>
  <p:slideViewPr>
    <p:cSldViewPr>
      <p:cViewPr varScale="1">
        <p:scale>
          <a:sx n="110" d="100"/>
          <a:sy n="110" d="100"/>
        </p:scale>
        <p:origin x="57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62" y="0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272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62" y="9428272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62" y="0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383" y="4715831"/>
            <a:ext cx="5436909" cy="446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272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62" y="9428272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2267744" y="65117"/>
            <a:ext cx="75608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Haftalık Görüşme Saatleri /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Weekly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DFDC97E8-162B-A848-B5F1-20A5E96304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134540"/>
              </p:ext>
            </p:extLst>
          </p:nvPr>
        </p:nvGraphicFramePr>
        <p:xfrm>
          <a:off x="0" y="434581"/>
          <a:ext cx="9000491" cy="5818622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45960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784370">
                  <a:extLst>
                    <a:ext uri="{9D8B030D-6E8A-4147-A177-3AD203B41FA5}">
                      <a16:colId xmlns:a16="http://schemas.microsoft.com/office/drawing/2014/main" val="2614918006"/>
                    </a:ext>
                  </a:extLst>
                </a:gridCol>
                <a:gridCol w="1280558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70796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609844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43562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2259698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4913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sz="800" dirty="0"/>
                    </a:p>
                    <a:p>
                      <a:r>
                        <a:rPr lang="tr-TR" sz="800" dirty="0"/>
                        <a:t>Saatler/</a:t>
                      </a:r>
                      <a:r>
                        <a:rPr lang="tr-TR" sz="800" dirty="0" err="1"/>
                        <a:t>Hours</a:t>
                      </a:r>
                      <a:endParaRPr lang="tr-TR" sz="8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514987">
                <a:tc rowSpan="10">
                  <a:txBody>
                    <a:bodyPr/>
                    <a:lstStyle/>
                    <a:p>
                      <a:pPr algn="ctr" fontAlgn="b"/>
                      <a:r>
                        <a:rPr lang="tr-T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 Dilek EROĞLU UZUN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7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59272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56106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ÖĞRENCİ GÖRÜŞME SAATİ/OFFICE HOUR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40324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55984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472474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514987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ÖĞRENCİ GÖRÜŞME SAATİ/OFFICE HOUR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452804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15:00-15:50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663167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591955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301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c718077-bfeb-4008-8a36-f0633b36a83e}" enabled="0" method="" siteId="{dc718077-bfeb-4008-8a36-f0633b36a83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41779</TotalTime>
  <Words>66</Words>
  <Application>Microsoft Macintosh PowerPoint</Application>
  <PresentationFormat>Ekran Gösterisi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Arş. Gör. Dilara BAŞER</cp:lastModifiedBy>
  <cp:revision>43</cp:revision>
  <cp:lastPrinted>2026-03-04T08:32:59Z</cp:lastPrinted>
  <dcterms:created xsi:type="dcterms:W3CDTF">2021-04-20T12:55:35Z</dcterms:created>
  <dcterms:modified xsi:type="dcterms:W3CDTF">2026-09-01T10:39:07Z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